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"/>
  </p:notesMasterIdLst>
  <p:handoutMasterIdLst>
    <p:handoutMasterId r:id="rId6"/>
  </p:handoutMasterIdLst>
  <p:sldIdLst>
    <p:sldId id="298" r:id="rId2"/>
    <p:sldId id="299" r:id="rId3"/>
    <p:sldId id="297" r:id="rId4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2023/11/6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2023/11/6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Sep-2023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06-Nov-2023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35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03-Oct,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BFX-AT100] Sep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</a:t>
            </a:r>
            <a:r>
              <a:rPr lang="en-US" dirty="0" smtClean="0"/>
              <a:t>Pass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endParaRPr lang="en-US" dirty="0" smtClean="0"/>
          </a:p>
          <a:p>
            <a:r>
              <a:rPr lang="en-US" dirty="0" smtClean="0"/>
              <a:t>Abnormal </a:t>
            </a:r>
            <a:r>
              <a:rPr lang="en-US" dirty="0"/>
              <a:t>reboot after System </a:t>
            </a:r>
            <a:r>
              <a:rPr lang="en-US" dirty="0" smtClean="0"/>
              <a:t>hang up </a:t>
            </a:r>
            <a:r>
              <a:rPr lang="en-US" dirty="0"/>
              <a:t>* 1pcs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60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089701"/>
              </p:ext>
            </p:extLst>
          </p:nvPr>
        </p:nvGraphicFramePr>
        <p:xfrm>
          <a:off x="72736" y="587150"/>
          <a:ext cx="8940221" cy="4052391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4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609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139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</a:t>
                      </a:r>
                      <a:r>
                        <a:rPr lang="en-US" sz="10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000" b="1" kern="1200" baseline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Reboot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 1pcs / 1000pcs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rate </a:t>
                      </a:r>
                      <a:r>
                        <a:rPr lang="en-US" sz="10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000" b="1" kern="1200" baseline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2149688001202301273347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defect: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Normal operation for several minutes after power 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Abnormal reboot and System hang up.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visual status -&gt; No found abnormal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Check RS232 log found out abnormal the same issue as before follow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AMLOGIC.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Factory further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</a:t>
                      </a: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: Long</a:t>
                      </a: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PM: An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11/15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 Abnormal reboot after System hangup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17287</TotalTime>
  <Words>184</Words>
  <Application>Microsoft Office PowerPoint</Application>
  <PresentationFormat>On-screen Show (16:9)</PresentationFormat>
  <Paragraphs>42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1972</cp:revision>
  <dcterms:created xsi:type="dcterms:W3CDTF">2018-11-16T05:26:15Z</dcterms:created>
  <dcterms:modified xsi:type="dcterms:W3CDTF">2023-11-06T07:28:11Z</dcterms:modified>
</cp:coreProperties>
</file>